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9"/>
  </p:notesMasterIdLst>
  <p:sldIdLst>
    <p:sldId id="2426" r:id="rId2"/>
    <p:sldId id="2654" r:id="rId3"/>
    <p:sldId id="267" r:id="rId4"/>
    <p:sldId id="268" r:id="rId5"/>
    <p:sldId id="269" r:id="rId6"/>
    <p:sldId id="270" r:id="rId7"/>
    <p:sldId id="272" r:id="rId8"/>
    <p:sldId id="271" r:id="rId9"/>
    <p:sldId id="273" r:id="rId10"/>
    <p:sldId id="274" r:id="rId11"/>
    <p:sldId id="275" r:id="rId12"/>
    <p:sldId id="276" r:id="rId13"/>
    <p:sldId id="2918" r:id="rId14"/>
    <p:sldId id="266" r:id="rId15"/>
    <p:sldId id="2920" r:id="rId16"/>
    <p:sldId id="2921" r:id="rId17"/>
    <p:sldId id="278" r:id="rId18"/>
    <p:sldId id="2922" r:id="rId19"/>
    <p:sldId id="2923" r:id="rId20"/>
    <p:sldId id="2924" r:id="rId21"/>
    <p:sldId id="277" r:id="rId22"/>
    <p:sldId id="279" r:id="rId23"/>
    <p:sldId id="280" r:id="rId24"/>
    <p:sldId id="281" r:id="rId25"/>
    <p:sldId id="282" r:id="rId26"/>
    <p:sldId id="2919" r:id="rId27"/>
    <p:sldId id="2908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1" autoAdjust="0"/>
    <p:restoredTop sz="86502" autoAdjust="0"/>
  </p:normalViewPr>
  <p:slideViewPr>
    <p:cSldViewPr>
      <p:cViewPr varScale="1">
        <p:scale>
          <a:sx n="157" d="100"/>
          <a:sy n="157" d="100"/>
        </p:scale>
        <p:origin x="4616" y="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A8DE7-3E37-3CB5-0A3F-EFAD197AC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DA8853-470E-C0C4-F827-F3D6C9F7C3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CCD3C413-1C88-85EB-E9D9-0D56365FDB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14B20288-9ED9-D92F-97BD-E3D64F649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3876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8FEB4-C9FE-9A1A-1A0B-BDE92F856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2CBCA50-94B2-786F-9075-2025E2A342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36304BFE-CFC7-EA32-3159-8A88D109CA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A02CDDF8-DE50-8C1F-653F-588798CD19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352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D7E90-4D1A-9435-94CB-2C18A6D70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4BD6A0-5674-9B4A-CF0F-F4355C5424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7D0919CF-3C64-5276-04CD-544781A535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A1D83BE7-B732-F500-AB37-7544DBC47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58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9C79E6B2-095C-55F1-B720-5A08F4B98B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20938"/>
            <a:ext cx="7772400" cy="1143000"/>
          </a:xfrm>
        </p:spPr>
        <p:txBody>
          <a:bodyPr/>
          <a:lstStyle/>
          <a:p>
            <a:r>
              <a:rPr lang="en-CA" altLang="en-US" sz="3200"/>
              <a:t>Two wonders here that I confess</a:t>
            </a:r>
            <a:br>
              <a:rPr lang="en-CA" altLang="en-US" sz="3200"/>
            </a:br>
            <a:r>
              <a:rPr lang="en-CA" altLang="en-US" sz="3200"/>
              <a:t>My worth and my unworthiness</a:t>
            </a:r>
            <a:br>
              <a:rPr lang="en-CA" altLang="en-US" sz="3200"/>
            </a:br>
            <a:r>
              <a:rPr lang="en-CA" altLang="en-US" sz="3200"/>
              <a:t>My value fixed, my ransom paid</a:t>
            </a:r>
            <a:br>
              <a:rPr lang="en-CA" altLang="en-US" sz="3200"/>
            </a:br>
            <a:r>
              <a:rPr lang="en-CA" altLang="en-US" sz="3200"/>
              <a:t>At the cross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1B486FB-AD02-09D1-D60B-23F67591BE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20938"/>
            <a:ext cx="7772400" cy="1143000"/>
          </a:xfrm>
        </p:spPr>
        <p:txBody>
          <a:bodyPr/>
          <a:lstStyle/>
          <a:p>
            <a:r>
              <a:rPr lang="en-CA" altLang="en-US" sz="3200"/>
              <a:t>I rejoice in my Redeemer</a:t>
            </a:r>
            <a:br>
              <a:rPr lang="en-CA" altLang="en-US" sz="3200"/>
            </a:br>
            <a:r>
              <a:rPr lang="en-CA" altLang="en-US" sz="3200"/>
              <a:t>Greatest treasure</a:t>
            </a:r>
            <a:br>
              <a:rPr lang="en-CA" altLang="en-US" sz="3200"/>
            </a:br>
            <a:r>
              <a:rPr lang="en-CA" altLang="en-US" sz="3200"/>
              <a:t>Wellspring of my soul</a:t>
            </a:r>
            <a:br>
              <a:rPr lang="en-CA" altLang="en-US" sz="3200"/>
            </a:br>
            <a:r>
              <a:rPr lang="en-CA" altLang="en-US" sz="3200"/>
              <a:t>I will trust in Him, no other</a:t>
            </a:r>
            <a:br>
              <a:rPr lang="en-CA" altLang="en-US" sz="3200"/>
            </a:br>
            <a:r>
              <a:rPr lang="en-CA" altLang="en-US" sz="3200"/>
              <a:t>My soul is satisfied in Him alone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59CA6FF-1839-647E-29FE-FE5F4F2BAF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20938"/>
            <a:ext cx="7772400" cy="1143000"/>
          </a:xfrm>
        </p:spPr>
        <p:txBody>
          <a:bodyPr/>
          <a:lstStyle/>
          <a:p>
            <a:r>
              <a:rPr lang="en-CA" altLang="en-US" sz="3200"/>
              <a:t>I rejoice in my Redeemer</a:t>
            </a:r>
            <a:br>
              <a:rPr lang="en-CA" altLang="en-US" sz="3200"/>
            </a:br>
            <a:r>
              <a:rPr lang="en-CA" altLang="en-US" sz="3200"/>
              <a:t>Greatest treasure</a:t>
            </a:r>
            <a:br>
              <a:rPr lang="en-CA" altLang="en-US" sz="3200"/>
            </a:br>
            <a:r>
              <a:rPr lang="en-CA" altLang="en-US" sz="3200"/>
              <a:t>Wellspring of my soul</a:t>
            </a:r>
            <a:br>
              <a:rPr lang="en-CA" altLang="en-US" sz="3200"/>
            </a:br>
            <a:r>
              <a:rPr lang="en-CA" altLang="en-US" sz="3200"/>
              <a:t>And I will trust in Him, no other</a:t>
            </a:r>
            <a:br>
              <a:rPr lang="en-CA" altLang="en-US" sz="3200"/>
            </a:br>
            <a:r>
              <a:rPr lang="en-CA" altLang="en-US" sz="3200"/>
              <a:t>My soul is satisfied in Him alone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CE79A-C8B4-8098-5AAC-FB6E6D942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DB209155-801D-C476-BE43-EAB1CEEB38B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EF8E3EF3-4266-1488-9E51-CA604E29B2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24609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C1F6A97-E50E-2841-54AC-C6BAB40F03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6600"/>
              <a:t>How Great </a:t>
            </a:r>
            <a:br>
              <a:rPr lang="en-US" altLang="en-US" sz="6600"/>
            </a:br>
            <a:r>
              <a:rPr lang="en-US" altLang="en-US" sz="6600"/>
              <a:t>is Our God </a:t>
            </a:r>
            <a:endParaRPr lang="en-US" altLang="en-US" sz="4400">
              <a:solidFill>
                <a:schemeClr val="tx1"/>
              </a:solidFill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6FBFB48-8C42-ED6A-E1CB-27DE4634C3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0BD8270-15B0-DDE8-1777-B3D0459B284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686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The splendor of a King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Clothed in majesty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Let all the earth rejoice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the earth rejoice 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3B3FC8E-B140-F5F3-099B-DFB735E99C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He wraps himself in Light,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darkness tries to hide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trembles at His voice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Trembles at His voice 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EC08FB2-08C6-8C9C-0679-EAA095B996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30463"/>
            <a:ext cx="7772400" cy="1143000"/>
          </a:xfrm>
        </p:spPr>
        <p:txBody>
          <a:bodyPr/>
          <a:lstStyle/>
          <a:p>
            <a:r>
              <a:rPr lang="en-US" altLang="en-US" sz="3600" dirty="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 dirty="0">
                <a:latin typeface="Times New Roman" panose="02020603050405020304" pitchFamily="18" charset="0"/>
              </a:rPr>
            </a:br>
            <a:r>
              <a:rPr lang="en-US" altLang="en-US" sz="3600" dirty="0">
                <a:latin typeface="Times New Roman" panose="02020603050405020304" pitchFamily="18" charset="0"/>
              </a:rPr>
              <a:t>sing with me  </a:t>
            </a:r>
            <a:br>
              <a:rPr lang="en-US" altLang="en-US" sz="3600" dirty="0">
                <a:latin typeface="Times New Roman" panose="02020603050405020304" pitchFamily="18" charset="0"/>
              </a:rPr>
            </a:br>
            <a:r>
              <a:rPr lang="en-US" altLang="en-US" sz="3600" dirty="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 dirty="0">
                <a:latin typeface="Times New Roman" panose="02020603050405020304" pitchFamily="18" charset="0"/>
              </a:rPr>
            </a:br>
            <a:r>
              <a:rPr lang="en-US" altLang="en-US" sz="3600" dirty="0">
                <a:latin typeface="Times New Roman" panose="02020603050405020304" pitchFamily="18" charset="0"/>
              </a:rPr>
              <a:t>and all will see how great, </a:t>
            </a:r>
            <a:br>
              <a:rPr lang="en-US" altLang="en-US" sz="3600" dirty="0">
                <a:latin typeface="Times New Roman" panose="02020603050405020304" pitchFamily="18" charset="0"/>
              </a:rPr>
            </a:br>
            <a:r>
              <a:rPr lang="en-US" altLang="en-US" sz="3600" dirty="0">
                <a:latin typeface="Times New Roman" panose="02020603050405020304" pitchFamily="18" charset="0"/>
              </a:rPr>
              <a:t>how great is our God 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BBD3197E-A6D9-9EFC-1B24-5D48C05F7B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501900"/>
            <a:ext cx="7772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Age to age He stands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time is in His hands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Beginning and the End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Beginning and the End 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0823177-D6EB-5358-72CC-6ABC4062AD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46363"/>
            <a:ext cx="7772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The Godhead Three in One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Father Spirit Son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The Lion and the Lamb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The Lion and the Lamb 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65175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B28172E-D79B-51DE-E898-284F9CEF0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501900"/>
            <a:ext cx="7772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sing with me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all will see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How great, how great is our God 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F693683-3E34-C7CA-E1A1-95BFE68B95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730500"/>
            <a:ext cx="4724400" cy="1143000"/>
          </a:xfrm>
        </p:spPr>
        <p:txBody>
          <a:bodyPr/>
          <a:lstStyle/>
          <a:p>
            <a:pPr algn="l"/>
            <a:r>
              <a:rPr lang="en-US" altLang="en-US" sz="3200">
                <a:latin typeface="Times New Roman" panose="02020603050405020304" pitchFamily="18" charset="0"/>
              </a:rPr>
              <a:t>Name above all names</a:t>
            </a: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             </a:t>
            </a:r>
            <a:br>
              <a:rPr lang="en-US" altLang="en-US" sz="3200">
                <a:latin typeface="Times New Roman" panose="02020603050405020304" pitchFamily="18" charset="0"/>
              </a:rPr>
            </a:b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Worthy of our praise  </a:t>
            </a:r>
            <a:br>
              <a:rPr lang="en-US" altLang="en-US" sz="3200">
                <a:latin typeface="Times New Roman" panose="02020603050405020304" pitchFamily="18" charset="0"/>
              </a:rPr>
            </a:b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              </a:t>
            </a: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My heart will sing</a:t>
            </a: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                    </a:t>
            </a:r>
            <a:br>
              <a:rPr lang="en-US" altLang="en-US" sz="3200">
                <a:latin typeface="Times New Roman" panose="02020603050405020304" pitchFamily="18" charset="0"/>
              </a:rPr>
            </a:b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How great is our God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26E4951-BB9D-75AA-C140-998EA576E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825500"/>
            <a:ext cx="46482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itchFamily="-8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itchFamily="-8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itchFamily="-8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itchFamily="-8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How great is our God, 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sing with me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How great is our God, 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and all will see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How great, how great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Is our God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1D8FB47-86B9-C0F5-4831-B5215B6182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730500"/>
            <a:ext cx="4724400" cy="1143000"/>
          </a:xfrm>
        </p:spPr>
        <p:txBody>
          <a:bodyPr/>
          <a:lstStyle/>
          <a:p>
            <a:pPr algn="l"/>
            <a:r>
              <a:rPr lang="en-US" altLang="en-US" sz="3200">
                <a:latin typeface="Times New Roman" panose="02020603050405020304" pitchFamily="18" charset="0"/>
              </a:rPr>
              <a:t>Name above all names</a:t>
            </a: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             </a:t>
            </a:r>
            <a:br>
              <a:rPr lang="en-US" altLang="en-US" sz="3200">
                <a:latin typeface="Times New Roman" panose="02020603050405020304" pitchFamily="18" charset="0"/>
              </a:rPr>
            </a:b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Worthy of our praise  </a:t>
            </a:r>
            <a:br>
              <a:rPr lang="en-US" altLang="en-US" sz="3200">
                <a:latin typeface="Times New Roman" panose="02020603050405020304" pitchFamily="18" charset="0"/>
              </a:rPr>
            </a:b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              </a:t>
            </a: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My heart will sing</a:t>
            </a: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                    </a:t>
            </a:r>
            <a:br>
              <a:rPr lang="en-US" altLang="en-US" sz="3200">
                <a:latin typeface="Times New Roman" panose="02020603050405020304" pitchFamily="18" charset="0"/>
              </a:rPr>
            </a:br>
            <a:br>
              <a:rPr lang="en-US" altLang="en-US" sz="3200">
                <a:latin typeface="Times New Roman" panose="02020603050405020304" pitchFamily="18" charset="0"/>
              </a:rPr>
            </a:br>
            <a:r>
              <a:rPr lang="en-US" altLang="en-US" sz="3200">
                <a:latin typeface="Times New Roman" panose="02020603050405020304" pitchFamily="18" charset="0"/>
              </a:rPr>
              <a:t>How great is our God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675947A2-A1CE-5810-45A8-37308BF37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825500"/>
            <a:ext cx="46482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itchFamily="-8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itchFamily="-8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itchFamily="-8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itchFamily="-8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itchFamily="-8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How great is our God, 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sing with me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How great is our God, 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and all will see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How great, how great</a:t>
            </a: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b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</a:b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</a:rPr>
              <a:t>Is our God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AB84F96-CB82-8100-74AE-B550EDD90D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r>
              <a:rPr lang="en-US" altLang="en-US" sz="3600" i="1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 i="1">
                <a:latin typeface="Times New Roman" panose="02020603050405020304" pitchFamily="18" charset="0"/>
              </a:rPr>
            </a:br>
            <a:r>
              <a:rPr lang="en-US" altLang="en-US" sz="3600" i="1">
                <a:latin typeface="Times New Roman" panose="02020603050405020304" pitchFamily="18" charset="0"/>
              </a:rPr>
              <a:t>sing with me  How great is our God, </a:t>
            </a:r>
            <a:br>
              <a:rPr lang="en-US" altLang="en-US" sz="3600" i="1">
                <a:latin typeface="Times New Roman" panose="02020603050405020304" pitchFamily="18" charset="0"/>
              </a:rPr>
            </a:br>
            <a:r>
              <a:rPr lang="en-US" altLang="en-US" sz="3600" i="1">
                <a:latin typeface="Times New Roman" panose="02020603050405020304" pitchFamily="18" charset="0"/>
              </a:rPr>
              <a:t>and all will see How great, </a:t>
            </a:r>
            <a:br>
              <a:rPr lang="en-US" altLang="en-US" sz="3600" i="1">
                <a:latin typeface="Times New Roman" panose="02020603050405020304" pitchFamily="18" charset="0"/>
              </a:rPr>
            </a:br>
            <a:r>
              <a:rPr lang="en-US" altLang="en-US" sz="3600" i="1">
                <a:latin typeface="Times New Roman" panose="02020603050405020304" pitchFamily="18" charset="0"/>
              </a:rPr>
              <a:t>how great is our God</a:t>
            </a:r>
            <a:r>
              <a:rPr lang="en-US" altLang="en-US" sz="36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76043B12-FD54-C14C-AEF8-0EB7109E3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sing with me 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all will see How great,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how great is our God </a:t>
            </a: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634C389C-974E-4481-FF0A-20B67C2CF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sing with me 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How great is our God,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all will see How great,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how great is our God 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706E7-E5AB-53D0-4CCF-6E885B4E4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4805B577-4F59-13CD-CCA0-7F04F084383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6737D43D-50DB-9BC5-709D-76C4A7A0C97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633658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E840B-057A-EB1B-824B-63988FF7B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85501D-0932-5C00-F7F5-0B6FAD681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79652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71C733D-8D90-6217-83C8-2D3B411BE3C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143000"/>
          </a:xfrm>
        </p:spPr>
        <p:txBody>
          <a:bodyPr anchor="ctr"/>
          <a:lstStyle/>
          <a:p>
            <a:r>
              <a:rPr lang="en-US" altLang="en-US" sz="4800" b="1">
                <a:latin typeface="Times New Roman" panose="02020603050405020304" pitchFamily="18" charset="0"/>
              </a:rPr>
              <a:t>My Worth Is Not In</a:t>
            </a:r>
            <a:br>
              <a:rPr lang="en-US" altLang="en-US" sz="4800" b="1">
                <a:latin typeface="Times New Roman" panose="02020603050405020304" pitchFamily="18" charset="0"/>
              </a:rPr>
            </a:br>
            <a:r>
              <a:rPr lang="en-US" altLang="en-US" sz="4800" b="1">
                <a:latin typeface="Times New Roman" panose="02020603050405020304" pitchFamily="18" charset="0"/>
              </a:rPr>
              <a:t>What I Own</a:t>
            </a:r>
            <a:endParaRPr lang="en-US" altLang="en-US">
              <a:ea typeface="Times" pitchFamily="-84" charset="0"/>
              <a:cs typeface="Times" pitchFamily="-84" charset="0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5B9FDDB-BABD-788D-75E8-7937A46BE730}"/>
              </a:ext>
            </a:extLst>
          </p:cNvPr>
          <p:cNvSpPr>
            <a:spLocks noChangeArrowheads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  <a:noFill/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0BA2BB0-E960-3341-726A-D3A9D4222A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92375"/>
            <a:ext cx="7772400" cy="1143000"/>
          </a:xfrm>
        </p:spPr>
        <p:txBody>
          <a:bodyPr/>
          <a:lstStyle/>
          <a:p>
            <a:r>
              <a:rPr lang="en-CA" altLang="en-US" sz="3200"/>
              <a:t>My worth is not in what I own</a:t>
            </a:r>
            <a:br>
              <a:rPr lang="en-CA" altLang="en-US" sz="3200"/>
            </a:br>
            <a:r>
              <a:rPr lang="en-CA" altLang="en-US" sz="3200"/>
              <a:t>Not in the strength of flesh and bone</a:t>
            </a:r>
            <a:br>
              <a:rPr lang="en-CA" altLang="en-US" sz="3200"/>
            </a:br>
            <a:r>
              <a:rPr lang="en-CA" altLang="en-US" sz="3200"/>
              <a:t>But in the costly wounds of love</a:t>
            </a:r>
            <a:br>
              <a:rPr lang="en-CA" altLang="en-US" sz="3200"/>
            </a:br>
            <a:r>
              <a:rPr lang="en-CA" altLang="en-US" sz="3200"/>
              <a:t>At the cross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6F6F1F0-6477-D00C-D822-8D9E736FE9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r>
              <a:rPr lang="en-CA" altLang="en-US" sz="3200"/>
              <a:t>My worth is not in skill or name</a:t>
            </a:r>
            <a:br>
              <a:rPr lang="en-CA" altLang="en-US" sz="3200"/>
            </a:br>
            <a:r>
              <a:rPr lang="en-CA" altLang="en-US" sz="3200"/>
              <a:t>In win or lose, in pride or shame</a:t>
            </a:r>
            <a:br>
              <a:rPr lang="en-CA" altLang="en-US" sz="3200"/>
            </a:br>
            <a:r>
              <a:rPr lang="en-CA" altLang="en-US" sz="3200"/>
              <a:t>But in the blood of Christ that flowed</a:t>
            </a:r>
            <a:br>
              <a:rPr lang="en-CA" altLang="en-US" sz="3200"/>
            </a:br>
            <a:r>
              <a:rPr lang="en-CA" altLang="en-US" sz="3200"/>
              <a:t>At the cross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AF658B9-9342-3339-5950-D9933947C3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CA" altLang="en-US" sz="3200"/>
              <a:t>I rejoice in my Redeemer</a:t>
            </a:r>
            <a:br>
              <a:rPr lang="en-CA" altLang="en-US" sz="3200"/>
            </a:br>
            <a:r>
              <a:rPr lang="en-CA" altLang="en-US" sz="3200"/>
              <a:t>Greatest treasure</a:t>
            </a:r>
            <a:br>
              <a:rPr lang="en-CA" altLang="en-US" sz="3200"/>
            </a:br>
            <a:r>
              <a:rPr lang="en-CA" altLang="en-US" sz="3200"/>
              <a:t>Wellspring of my soul</a:t>
            </a:r>
            <a:br>
              <a:rPr lang="en-CA" altLang="en-US" sz="3200"/>
            </a:br>
            <a:r>
              <a:rPr lang="en-CA" altLang="en-US" sz="3200"/>
              <a:t>And I will trust in Him, no other</a:t>
            </a:r>
            <a:br>
              <a:rPr lang="en-CA" altLang="en-US" sz="3200"/>
            </a:br>
            <a:r>
              <a:rPr lang="en-CA" altLang="en-US" sz="3200"/>
              <a:t>My soul is satisfied in Him alone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52C71E57-F2DE-D91F-CA64-F0D49ECE37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r>
              <a:rPr lang="en-CA" altLang="en-US" sz="3200"/>
              <a:t>As summer flowers we fade and die</a:t>
            </a:r>
            <a:br>
              <a:rPr lang="en-CA" altLang="en-US" sz="3200"/>
            </a:br>
            <a:r>
              <a:rPr lang="en-CA" altLang="en-US" sz="3200"/>
              <a:t>Fame, youth, and beauty hurry by</a:t>
            </a:r>
            <a:br>
              <a:rPr lang="en-CA" altLang="en-US" sz="3200"/>
            </a:br>
            <a:r>
              <a:rPr lang="en-CA" altLang="en-US" sz="3200"/>
              <a:t>But life eternal calls to us</a:t>
            </a:r>
            <a:br>
              <a:rPr lang="en-CA" altLang="en-US" sz="3200"/>
            </a:br>
            <a:r>
              <a:rPr lang="en-CA" altLang="en-US" sz="3200"/>
              <a:t>At the cross</a:t>
            </a:r>
            <a:br>
              <a:rPr lang="en-US" altLang="en-US" sz="3200"/>
            </a:br>
            <a:endParaRPr lang="en-US" altLang="en-US" sz="320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C6AF278-81F8-19B4-605C-31EEB0E212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305050"/>
            <a:ext cx="7772400" cy="1143000"/>
          </a:xfrm>
        </p:spPr>
        <p:txBody>
          <a:bodyPr/>
          <a:lstStyle/>
          <a:p>
            <a:r>
              <a:rPr lang="en-CA" altLang="en-US" sz="3200"/>
              <a:t>I will not boast in wealth or might</a:t>
            </a:r>
            <a:br>
              <a:rPr lang="en-CA" altLang="en-US" sz="3200"/>
            </a:br>
            <a:r>
              <a:rPr lang="en-CA" altLang="en-US" sz="3200"/>
              <a:t>Or human wisdom's fleeting light</a:t>
            </a:r>
            <a:br>
              <a:rPr lang="en-CA" altLang="en-US" sz="3200"/>
            </a:br>
            <a:r>
              <a:rPr lang="en-CA" altLang="en-US" sz="3200"/>
              <a:t>But I will boast in knowing Christ</a:t>
            </a:r>
            <a:br>
              <a:rPr lang="en-CA" altLang="en-US" sz="3200"/>
            </a:br>
            <a:r>
              <a:rPr lang="en-CA" altLang="en-US" sz="3200"/>
              <a:t>At the cross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100CADB1-AE4F-F92E-8D49-829C10F4DF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20938"/>
            <a:ext cx="7772400" cy="1143000"/>
          </a:xfrm>
        </p:spPr>
        <p:txBody>
          <a:bodyPr/>
          <a:lstStyle/>
          <a:p>
            <a:r>
              <a:rPr lang="en-CA" altLang="en-US" sz="3200"/>
              <a:t>I rejoice in my Redeemer</a:t>
            </a:r>
            <a:br>
              <a:rPr lang="en-CA" altLang="en-US" sz="3200"/>
            </a:br>
            <a:r>
              <a:rPr lang="en-CA" altLang="en-US" sz="3200"/>
              <a:t>Greatest treasure</a:t>
            </a:r>
            <a:br>
              <a:rPr lang="en-CA" altLang="en-US" sz="3200"/>
            </a:br>
            <a:r>
              <a:rPr lang="en-CA" altLang="en-US" sz="3200"/>
              <a:t>Wellspring of my soul</a:t>
            </a:r>
            <a:br>
              <a:rPr lang="en-CA" altLang="en-US" sz="3200"/>
            </a:br>
            <a:r>
              <a:rPr lang="en-CA" altLang="en-US" sz="3200"/>
              <a:t>I will trust in Him, no other</a:t>
            </a:r>
            <a:br>
              <a:rPr lang="en-CA" altLang="en-US" sz="3200"/>
            </a:br>
            <a:r>
              <a:rPr lang="en-CA" altLang="en-US" sz="3200"/>
              <a:t>My soul is satisfied in Him alone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42271</TotalTime>
  <Words>667</Words>
  <Application>Microsoft Macintosh PowerPoint</Application>
  <PresentationFormat>On-screen Show (4:3)</PresentationFormat>
  <Paragraphs>31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Times</vt:lpstr>
      <vt:lpstr>Times New Roman</vt:lpstr>
      <vt:lpstr>Blank Presentation</vt:lpstr>
      <vt:lpstr>PowerPoint Presentation</vt:lpstr>
      <vt:lpstr>PowerPoint Presentation</vt:lpstr>
      <vt:lpstr>My Worth Is Not In What I Own</vt:lpstr>
      <vt:lpstr>My worth is not in what I own Not in the strength of flesh and bone But in the costly wounds of love At the cross</vt:lpstr>
      <vt:lpstr>My worth is not in skill or name In win or lose, in pride or shame But in the blood of Christ that flowed At the cross</vt:lpstr>
      <vt:lpstr>I rejoice in my Redeemer Greatest treasure Wellspring of my soul And I will trust in Him, no other My soul is satisfied in Him alone</vt:lpstr>
      <vt:lpstr>As summer flowers we fade and die Fame, youth, and beauty hurry by But life eternal calls to us At the cross </vt:lpstr>
      <vt:lpstr>I will not boast in wealth or might Or human wisdom's fleeting light But I will boast in knowing Christ At the cross</vt:lpstr>
      <vt:lpstr>I rejoice in my Redeemer Greatest treasure Wellspring of my soul I will trust in Him, no other My soul is satisfied in Him alone</vt:lpstr>
      <vt:lpstr>Two wonders here that I confess My worth and my unworthiness My value fixed, my ransom paid At the cross</vt:lpstr>
      <vt:lpstr>I rejoice in my Redeemer Greatest treasure Wellspring of my soul I will trust in Him, no other My soul is satisfied in Him alone</vt:lpstr>
      <vt:lpstr>I rejoice in my Redeemer Greatest treasure Wellspring of my soul And I will trust in Him, no other My soul is satisfied in Him alone</vt:lpstr>
      <vt:lpstr>PowerPoint Presentation</vt:lpstr>
      <vt:lpstr>How Great  is Our God </vt:lpstr>
      <vt:lpstr>The splendor of a King Clothed in majesty  Let all the earth rejoice  All the earth rejoice  </vt:lpstr>
      <vt:lpstr> He wraps himself in Light,  And darkness tries to hide  And trembles at His voice  Trembles at His voice  </vt:lpstr>
      <vt:lpstr>How great is our God,  sing with me   How great is our God,  and all will see how great,  how great is our God </vt:lpstr>
      <vt:lpstr>Age to age He stands  And time is in His hands  Beginning and the End  Beginning and the End  </vt:lpstr>
      <vt:lpstr>The Godhead Three in One  Father Spirit Son  The Lion and the Lamb  The Lion and the Lamb  </vt:lpstr>
      <vt:lpstr>How great is our God,  sing with me  How great is our God,  and all will see  How great, how great is our God </vt:lpstr>
      <vt:lpstr>Name above all names                Worthy of our praise                   My heart will sing                       How great is our God</vt:lpstr>
      <vt:lpstr>Name above all names                Worthy of our praise                   My heart will sing                       How great is our God</vt:lpstr>
      <vt:lpstr>How great is our God,  sing with me  How great is our God,  and all will see How great,  how great is our God </vt:lpstr>
      <vt:lpstr>How great is our God,  sing with me   How great is our God,  and all will see How great,  how great is our God </vt:lpstr>
      <vt:lpstr>How great is our God,  sing with me   How great is our God,  and all will see How great,  how great is our God 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832</cp:revision>
  <cp:lastPrinted>2019-08-15T20:04:03Z</cp:lastPrinted>
  <dcterms:created xsi:type="dcterms:W3CDTF">2003-02-13T03:09:51Z</dcterms:created>
  <dcterms:modified xsi:type="dcterms:W3CDTF">2025-10-25T20:35:21Z</dcterms:modified>
  <cp:category/>
</cp:coreProperties>
</file>